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67" r:id="rId2"/>
    <p:sldMasterId id="2147483668" r:id="rId3"/>
  </p:sldMasterIdLst>
  <p:notesMasterIdLst>
    <p:notesMasterId r:id="rId10"/>
  </p:notes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914400" lvl="1" indent="-3175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en" sz="1100"/>
              <a:t>
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70" name="Shape 70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71" name="Shape 7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73" name="Shape 73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74" name="Shape 7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76" name="Shape 76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80" name="Shape 80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81" name="Shape 8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83" name="Shape 83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84" name="Shape 8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86" name="Shape 86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90" name="Shape 90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91" name="Shape 9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93" name="Shape 93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94" name="Shape 9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96" name="Shape 96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0" y="1600200"/>
            <a:ext cx="9144000" cy="36576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37" name="Shape 37"/>
          <p:cNvGrpSpPr/>
          <p:nvPr/>
        </p:nvGrpSpPr>
        <p:grpSpPr>
          <a:xfrm>
            <a:off x="0" y="-1438"/>
            <a:ext cx="1827407" cy="6859503"/>
            <a:chOff x="0" y="-1438"/>
            <a:chExt cx="798029" cy="6859503"/>
          </a:xfrm>
        </p:grpSpPr>
        <p:sp>
          <p:nvSpPr>
            <p:cNvPr id="38" name="Shape 38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40" name="Shape 40"/>
          <p:cNvGrpSpPr/>
          <p:nvPr/>
        </p:nvGrpSpPr>
        <p:grpSpPr>
          <a:xfrm flipH="1">
            <a:off x="7316591" y="0"/>
            <a:ext cx="1827407" cy="6859503"/>
            <a:chOff x="0" y="-1438"/>
            <a:chExt cx="798029" cy="6859503"/>
          </a:xfrm>
        </p:grpSpPr>
        <p:sp>
          <p:nvSpPr>
            <p:cNvPr id="41" name="Shape 41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43" name="Shape 43"/>
          <p:cNvSpPr txBox="1">
            <a:spLocks noGrp="1"/>
          </p:cNvSpPr>
          <p:nvPr>
            <p:ph type="ctrTitle"/>
          </p:nvPr>
        </p:nvSpPr>
        <p:spPr>
          <a:xfrm>
            <a:off x="685800" y="2090913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ubTitle" idx="1"/>
          </p:nvPr>
        </p:nvSpPr>
        <p:spPr>
          <a:xfrm>
            <a:off x="685800" y="3886200"/>
            <a:ext cx="7772400" cy="878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ctr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47" name="Shape 47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48" name="Shape 48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50" name="Shape 50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51" name="Shape 5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53" name="Shape 53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0" y="-1438"/>
            <a:ext cx="9144000" cy="15254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grpSp>
        <p:nvGrpSpPr>
          <p:cNvPr id="58" name="Shape 58"/>
          <p:cNvGrpSpPr/>
          <p:nvPr/>
        </p:nvGrpSpPr>
        <p:grpSpPr>
          <a:xfrm>
            <a:off x="0" y="-1438"/>
            <a:ext cx="649180" cy="6859503"/>
            <a:chOff x="0" y="-1438"/>
            <a:chExt cx="649180" cy="6859503"/>
          </a:xfrm>
        </p:grpSpPr>
        <p:sp>
          <p:nvSpPr>
            <p:cNvPr id="59" name="Shape 59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60" name="Shape 60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61" name="Shape 61"/>
          <p:cNvGrpSpPr/>
          <p:nvPr/>
        </p:nvGrpSpPr>
        <p:grpSpPr>
          <a:xfrm flipH="1">
            <a:off x="8494493" y="0"/>
            <a:ext cx="649180" cy="6859503"/>
            <a:chOff x="0" y="-1438"/>
            <a:chExt cx="649180" cy="6859503"/>
          </a:xfrm>
        </p:grpSpPr>
        <p:sp>
          <p:nvSpPr>
            <p:cNvPr id="62" name="Shape 62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63" name="Shape 63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64" name="Shape 64"/>
          <p:cNvSpPr/>
          <p:nvPr/>
        </p:nvSpPr>
        <p:spPr>
          <a:xfrm>
            <a:off x="0" y="6324600"/>
            <a:ext cx="9144000" cy="5348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28600" algn="l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 i="0" u="none" strike="noStrike" cap="none" baseline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MkuUADWW2A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William Shakespeare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>
              <a:buNone/>
            </a:pPr>
            <a:r>
              <a:rPr lang="en"/>
              <a:t>By Rebecca Young and Christina Mota</a:t>
            </a:r>
          </a:p>
        </p:txBody>
      </p:sp>
      <p:sp>
        <p:nvSpPr>
          <p:cNvPr id="118" name="Shape 118"/>
          <p:cNvSpPr/>
          <p:nvPr/>
        </p:nvSpPr>
        <p:spPr>
          <a:xfrm>
            <a:off x="2829512" y="136875"/>
            <a:ext cx="3484974" cy="202973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>
                <a:solidFill>
                  <a:srgbClr val="00FF00"/>
                </a:solidFill>
              </a:rPr>
              <a:t>Shakespeare's life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7200" y="1550787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marR="0" lvl="0" indent="-4191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>
                <a:solidFill>
                  <a:srgbClr val="9900FF"/>
                </a:solidFill>
              </a:rPr>
              <a:t>Date of birth</a:t>
            </a:r>
          </a:p>
          <a:p>
            <a:pPr marL="1371600" marR="0" lvl="2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9900FF"/>
                </a:solidFill>
              </a:rPr>
              <a:t>April 23, 1564</a:t>
            </a:r>
          </a:p>
          <a:p>
            <a:pPr marL="457200" marR="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9900FF"/>
                </a:solidFill>
              </a:rPr>
              <a:t>Date of death</a:t>
            </a:r>
          </a:p>
          <a:p>
            <a:pPr marL="1371600" marR="0" lvl="2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9900FF"/>
                </a:solidFill>
              </a:rPr>
              <a:t>April 23, 1616</a:t>
            </a:r>
          </a:p>
          <a:p>
            <a:pPr marL="457200" marR="0" lvl="0" indent="-4191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>
                <a:solidFill>
                  <a:srgbClr val="9900FF"/>
                </a:solidFill>
              </a:rPr>
              <a:t>Born in Stratford, Warwickshire</a:t>
            </a:r>
          </a:p>
          <a:p>
            <a:pPr marL="457200" marR="0" lvl="0" indent="-4191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>
                <a:solidFill>
                  <a:srgbClr val="9900FF"/>
                </a:solidFill>
              </a:rPr>
              <a:t>Married Anne Hathaway on November 27, 1582</a:t>
            </a:r>
          </a:p>
          <a:p>
            <a:pPr marL="457200" marR="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9900FF"/>
                </a:solidFill>
              </a:rPr>
              <a:t>Had 3 children</a:t>
            </a:r>
          </a:p>
          <a:p>
            <a:pPr marL="1371600" marR="0" lvl="2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</a:pPr>
            <a:r>
              <a:rPr lang="en" sz="2400">
                <a:solidFill>
                  <a:srgbClr val="9900FF"/>
                </a:solidFill>
              </a:rPr>
              <a:t>Susanna, Hamnet, Judith</a:t>
            </a:r>
          </a:p>
          <a:p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5582925" y="1952252"/>
            <a:ext cx="3166173" cy="256019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00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Life continued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lnSpc>
                <a:spcPct val="200000"/>
              </a:lnSpc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>
                <a:solidFill>
                  <a:srgbClr val="EFEFEF"/>
                </a:solidFill>
              </a:rPr>
              <a:t>Attended King Edward IV Grammar School in Stratford-upon-Avon</a:t>
            </a:r>
          </a:p>
          <a:p>
            <a:pPr marL="1371600" lvl="2" indent="-381000" rtl="0">
              <a:lnSpc>
                <a:spcPct val="200000"/>
              </a:lnSpc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>
                <a:solidFill>
                  <a:srgbClr val="EFEFEF"/>
                </a:solidFill>
              </a:rPr>
              <a:t>From age 7 to 14</a:t>
            </a:r>
          </a:p>
          <a:p>
            <a:pPr marL="457200" lvl="0" indent="-419100">
              <a:lnSpc>
                <a:spcPct val="200000"/>
              </a:lnSpc>
              <a:buClr>
                <a:schemeClr val="dk1"/>
              </a:buClr>
              <a:buSzPct val="208333"/>
              <a:buFont typeface="Arial"/>
              <a:buChar char="•"/>
            </a:pPr>
            <a:r>
              <a:rPr lang="en" sz="2400">
                <a:solidFill>
                  <a:srgbClr val="EFEFEF"/>
                </a:solidFill>
              </a:rPr>
              <a:t>The school was selective on who could enter and only boys were allowed.</a:t>
            </a:r>
          </a:p>
        </p:txBody>
      </p:sp>
      <p:sp>
        <p:nvSpPr>
          <p:cNvPr id="132" name="Shape 132"/>
          <p:cNvSpPr/>
          <p:nvPr/>
        </p:nvSpPr>
        <p:spPr>
          <a:xfrm>
            <a:off x="5086450" y="4419278"/>
            <a:ext cx="3500824" cy="227061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What kind of plays he wrote: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706900" y="1566900"/>
            <a:ext cx="8229600" cy="51174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Histories </a:t>
            </a:r>
          </a:p>
          <a:p>
            <a:endParaRPr/>
          </a:p>
          <a:p>
            <a:endParaRPr/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Comedies</a:t>
            </a:r>
          </a:p>
          <a:p>
            <a:endParaRPr/>
          </a:p>
          <a:p>
            <a:endParaRPr/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Tragedies</a:t>
            </a:r>
          </a:p>
          <a:p>
            <a:endParaRPr/>
          </a:p>
          <a:p>
            <a:endParaRPr/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Romances</a:t>
            </a:r>
          </a:p>
        </p:txBody>
      </p:sp>
      <p:sp>
        <p:nvSpPr>
          <p:cNvPr id="139" name="Shape 139"/>
          <p:cNvSpPr/>
          <p:nvPr/>
        </p:nvSpPr>
        <p:spPr>
          <a:xfrm rot="353005">
            <a:off x="5621049" y="1541246"/>
            <a:ext cx="2540557" cy="25064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40" name="Shape 140"/>
          <p:cNvSpPr/>
          <p:nvPr/>
        </p:nvSpPr>
        <p:spPr>
          <a:xfrm rot="45608">
            <a:off x="4650151" y="4299570"/>
            <a:ext cx="3011846" cy="244346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FF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Why he wrote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Desired to please other people</a:t>
            </a:r>
          </a:p>
          <a:p>
            <a:endParaRPr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Entertainment</a:t>
            </a:r>
          </a:p>
          <a:p>
            <a:endParaRPr/>
          </a:p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Poems inspired him</a:t>
            </a:r>
          </a:p>
          <a:p>
            <a:endParaRPr/>
          </a:p>
          <a:p>
            <a:pPr marL="457200" lvl="0" indent="-419100" rtl="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Other plays and writers</a:t>
            </a:r>
          </a:p>
        </p:txBody>
      </p:sp>
      <p:sp>
        <p:nvSpPr>
          <p:cNvPr id="147" name="Shape 147"/>
          <p:cNvSpPr/>
          <p:nvPr/>
        </p:nvSpPr>
        <p:spPr>
          <a:xfrm rot="196237">
            <a:off x="5411339" y="2614852"/>
            <a:ext cx="3056750" cy="340389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algn="ctr">
              <a:buNone/>
            </a:pPr>
            <a:r>
              <a:rPr lang="en"/>
              <a:t>Shakespeare's language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Created some of the phrases we use today</a:t>
            </a:r>
          </a:p>
          <a:p>
            <a:pPr marL="1371600" lvl="2" indent="-381000" rtl="0">
              <a:lnSpc>
                <a:spcPct val="115000"/>
              </a:lnSpc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"Heart of gold"</a:t>
            </a:r>
          </a:p>
          <a:p>
            <a:pPr marL="1371600" lvl="2" indent="-381000" rtl="0">
              <a:lnSpc>
                <a:spcPct val="115000"/>
              </a:lnSpc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"Break the ice"</a:t>
            </a:r>
          </a:p>
          <a:p>
            <a:pPr marL="1371600" lvl="2" indent="-381000" rtl="0">
              <a:lnSpc>
                <a:spcPct val="115000"/>
              </a:lnSpc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"Catch a cold"</a:t>
            </a:r>
          </a:p>
          <a:p>
            <a:pPr marL="1371600" lvl="2" indent="-381000" rtl="0">
              <a:lnSpc>
                <a:spcPct val="115000"/>
              </a:lnSpc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"Wear one's heart on one's sleeve"</a:t>
            </a:r>
          </a:p>
          <a:p>
            <a:pPr marL="457200" lvl="0" indent="-419100" rtl="0">
              <a:lnSpc>
                <a:spcPct val="115000"/>
              </a:lnSpc>
              <a:buClr>
                <a:schemeClr val="dk1"/>
              </a:buClr>
              <a:buSzPct val="166666"/>
              <a:buFont typeface="Arial"/>
              <a:buChar char="•"/>
            </a:pPr>
            <a:r>
              <a:rPr lang="en"/>
              <a:t>Words created</a:t>
            </a:r>
          </a:p>
          <a:p>
            <a:pPr marL="1371600" lvl="2" indent="-381000" rtl="0">
              <a:lnSpc>
                <a:spcPct val="115000"/>
              </a:lnSpc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Dislocate</a:t>
            </a:r>
          </a:p>
          <a:p>
            <a:pPr marL="1371600" lvl="2" indent="-381000" rtl="0">
              <a:lnSpc>
                <a:spcPct val="115000"/>
              </a:lnSpc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Castigate</a:t>
            </a:r>
          </a:p>
          <a:p>
            <a:endParaRPr/>
          </a:p>
          <a:p>
            <a:pPr lvl="0" rtl="0">
              <a:buNone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http://www.youtube.com/watch?v=BMkuUADWW2A</a:t>
            </a:r>
          </a:p>
          <a:p>
            <a:endParaRPr/>
          </a:p>
          <a:p>
            <a:endParaRPr/>
          </a:p>
        </p:txBody>
      </p:sp>
      <p:sp>
        <p:nvSpPr>
          <p:cNvPr id="154" name="Shape 154"/>
          <p:cNvSpPr/>
          <p:nvPr/>
        </p:nvSpPr>
        <p:spPr>
          <a:xfrm rot="955946">
            <a:off x="6634199" y="2816625"/>
            <a:ext cx="2204224" cy="25348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55" name="Shape 155"/>
          <p:cNvSpPr/>
          <p:nvPr/>
        </p:nvSpPr>
        <p:spPr>
          <a:xfrm>
            <a:off x="4327537" y="2131933"/>
            <a:ext cx="1326276" cy="1167553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On-screen Show (4:3)</PresentationFormat>
  <Paragraphs>45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/>
      <vt:lpstr/>
      <vt:lpstr/>
      <vt:lpstr>William Shakespeare</vt:lpstr>
      <vt:lpstr>Shakespeare's life</vt:lpstr>
      <vt:lpstr>Life continued</vt:lpstr>
      <vt:lpstr>What kind of plays he wrote:</vt:lpstr>
      <vt:lpstr>Why he wrote</vt:lpstr>
      <vt:lpstr>Shakespeare's language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Shakespeare</dc:title>
  <cp:lastModifiedBy>admin</cp:lastModifiedBy>
  <cp:revision>1</cp:revision>
  <dcterms:modified xsi:type="dcterms:W3CDTF">2012-04-23T18:33:14Z</dcterms:modified>
</cp:coreProperties>
</file>